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sldIdLst>
    <p:sldId id="256" r:id="rId2"/>
  </p:sldIdLst>
  <p:sldSz cx="10040938" cy="68500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28" d="100"/>
          <a:sy n="128" d="100"/>
        </p:scale>
        <p:origin x="13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3071" y="1121064"/>
            <a:ext cx="8534797" cy="2384837"/>
          </a:xfrm>
        </p:spPr>
        <p:txBody>
          <a:bodyPr anchor="b"/>
          <a:lstStyle>
            <a:lvl1pPr algn="ctr">
              <a:defRPr sz="599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5117" y="3597869"/>
            <a:ext cx="7530704" cy="1653846"/>
          </a:xfrm>
        </p:spPr>
        <p:txBody>
          <a:bodyPr/>
          <a:lstStyle>
            <a:lvl1pPr marL="0" indent="0" algn="ctr">
              <a:buNone/>
              <a:defRPr sz="2397"/>
            </a:lvl1pPr>
            <a:lvl2pPr marL="456651" indent="0" algn="ctr">
              <a:buNone/>
              <a:defRPr sz="1998"/>
            </a:lvl2pPr>
            <a:lvl3pPr marL="913303" indent="0" algn="ctr">
              <a:buNone/>
              <a:defRPr sz="1798"/>
            </a:lvl3pPr>
            <a:lvl4pPr marL="1369954" indent="0" algn="ctr">
              <a:buNone/>
              <a:defRPr sz="1598"/>
            </a:lvl4pPr>
            <a:lvl5pPr marL="1826605" indent="0" algn="ctr">
              <a:buNone/>
              <a:defRPr sz="1598"/>
            </a:lvl5pPr>
            <a:lvl6pPr marL="2283257" indent="0" algn="ctr">
              <a:buNone/>
              <a:defRPr sz="1598"/>
            </a:lvl6pPr>
            <a:lvl7pPr marL="2739908" indent="0" algn="ctr">
              <a:buNone/>
              <a:defRPr sz="1598"/>
            </a:lvl7pPr>
            <a:lvl8pPr marL="3196560" indent="0" algn="ctr">
              <a:buNone/>
              <a:defRPr sz="1598"/>
            </a:lvl8pPr>
            <a:lvl9pPr marL="3653211" indent="0" algn="ctr">
              <a:buNone/>
              <a:defRPr sz="1598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6180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6992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5547" y="364702"/>
            <a:ext cx="2165077" cy="58051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0315" y="364702"/>
            <a:ext cx="6369720" cy="58051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7584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085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085" y="1707761"/>
            <a:ext cx="8660309" cy="2849435"/>
          </a:xfrm>
        </p:spPr>
        <p:txBody>
          <a:bodyPr anchor="b"/>
          <a:lstStyle>
            <a:lvl1pPr>
              <a:defRPr sz="599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085" y="4584153"/>
            <a:ext cx="8660309" cy="1498451"/>
          </a:xfrm>
        </p:spPr>
        <p:txBody>
          <a:bodyPr/>
          <a:lstStyle>
            <a:lvl1pPr marL="0" indent="0">
              <a:buNone/>
              <a:defRPr sz="2397">
                <a:solidFill>
                  <a:schemeClr val="tx1"/>
                </a:solidFill>
              </a:defRPr>
            </a:lvl1pPr>
            <a:lvl2pPr marL="456651" indent="0">
              <a:buNone/>
              <a:defRPr sz="1998">
                <a:solidFill>
                  <a:schemeClr val="tx1">
                    <a:tint val="75000"/>
                  </a:schemeClr>
                </a:solidFill>
              </a:defRPr>
            </a:lvl2pPr>
            <a:lvl3pPr marL="913303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3pPr>
            <a:lvl4pPr marL="1369954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4pPr>
            <a:lvl5pPr marL="1826605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5pPr>
            <a:lvl6pPr marL="2283257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6pPr>
            <a:lvl7pPr marL="273990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7pPr>
            <a:lvl8pPr marL="3196560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8pPr>
            <a:lvl9pPr marL="3653211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999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0314" y="1823512"/>
            <a:ext cx="4267399" cy="43463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3225" y="1823512"/>
            <a:ext cx="4267399" cy="43463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8276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622" y="364704"/>
            <a:ext cx="8660309" cy="132402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623" y="1679218"/>
            <a:ext cx="4247787" cy="822958"/>
          </a:xfrm>
        </p:spPr>
        <p:txBody>
          <a:bodyPr anchor="b"/>
          <a:lstStyle>
            <a:lvl1pPr marL="0" indent="0">
              <a:buNone/>
              <a:defRPr sz="2397" b="1"/>
            </a:lvl1pPr>
            <a:lvl2pPr marL="456651" indent="0">
              <a:buNone/>
              <a:defRPr sz="1998" b="1"/>
            </a:lvl2pPr>
            <a:lvl3pPr marL="913303" indent="0">
              <a:buNone/>
              <a:defRPr sz="1798" b="1"/>
            </a:lvl3pPr>
            <a:lvl4pPr marL="1369954" indent="0">
              <a:buNone/>
              <a:defRPr sz="1598" b="1"/>
            </a:lvl4pPr>
            <a:lvl5pPr marL="1826605" indent="0">
              <a:buNone/>
              <a:defRPr sz="1598" b="1"/>
            </a:lvl5pPr>
            <a:lvl6pPr marL="2283257" indent="0">
              <a:buNone/>
              <a:defRPr sz="1598" b="1"/>
            </a:lvl6pPr>
            <a:lvl7pPr marL="2739908" indent="0">
              <a:buNone/>
              <a:defRPr sz="1598" b="1"/>
            </a:lvl7pPr>
            <a:lvl8pPr marL="3196560" indent="0">
              <a:buNone/>
              <a:defRPr sz="1598" b="1"/>
            </a:lvl8pPr>
            <a:lvl9pPr marL="3653211" indent="0">
              <a:buNone/>
              <a:defRPr sz="1598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1623" y="2502176"/>
            <a:ext cx="4247787" cy="368032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3226" y="1679218"/>
            <a:ext cx="4268706" cy="822958"/>
          </a:xfrm>
        </p:spPr>
        <p:txBody>
          <a:bodyPr anchor="b"/>
          <a:lstStyle>
            <a:lvl1pPr marL="0" indent="0">
              <a:buNone/>
              <a:defRPr sz="2397" b="1"/>
            </a:lvl1pPr>
            <a:lvl2pPr marL="456651" indent="0">
              <a:buNone/>
              <a:defRPr sz="1998" b="1"/>
            </a:lvl2pPr>
            <a:lvl3pPr marL="913303" indent="0">
              <a:buNone/>
              <a:defRPr sz="1798" b="1"/>
            </a:lvl3pPr>
            <a:lvl4pPr marL="1369954" indent="0">
              <a:buNone/>
              <a:defRPr sz="1598" b="1"/>
            </a:lvl4pPr>
            <a:lvl5pPr marL="1826605" indent="0">
              <a:buNone/>
              <a:defRPr sz="1598" b="1"/>
            </a:lvl5pPr>
            <a:lvl6pPr marL="2283257" indent="0">
              <a:buNone/>
              <a:defRPr sz="1598" b="1"/>
            </a:lvl6pPr>
            <a:lvl7pPr marL="2739908" indent="0">
              <a:buNone/>
              <a:defRPr sz="1598" b="1"/>
            </a:lvl7pPr>
            <a:lvl8pPr marL="3196560" indent="0">
              <a:buNone/>
              <a:defRPr sz="1598" b="1"/>
            </a:lvl8pPr>
            <a:lvl9pPr marL="3653211" indent="0">
              <a:buNone/>
              <a:defRPr sz="1598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3226" y="2502176"/>
            <a:ext cx="4268706" cy="368032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6804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0340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4204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622" y="456671"/>
            <a:ext cx="3238464" cy="1598348"/>
          </a:xfrm>
        </p:spPr>
        <p:txBody>
          <a:bodyPr anchor="b"/>
          <a:lstStyle>
            <a:lvl1pPr>
              <a:defRPr sz="319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8706" y="986284"/>
            <a:ext cx="5083225" cy="4867985"/>
          </a:xfrm>
        </p:spPr>
        <p:txBody>
          <a:bodyPr/>
          <a:lstStyle>
            <a:lvl1pPr>
              <a:defRPr sz="3196"/>
            </a:lvl1pPr>
            <a:lvl2pPr>
              <a:defRPr sz="2797"/>
            </a:lvl2pPr>
            <a:lvl3pPr>
              <a:defRPr sz="2397"/>
            </a:lvl3pPr>
            <a:lvl4pPr>
              <a:defRPr sz="1998"/>
            </a:lvl4pPr>
            <a:lvl5pPr>
              <a:defRPr sz="1998"/>
            </a:lvl5pPr>
            <a:lvl6pPr>
              <a:defRPr sz="1998"/>
            </a:lvl6pPr>
            <a:lvl7pPr>
              <a:defRPr sz="1998"/>
            </a:lvl7pPr>
            <a:lvl8pPr>
              <a:defRPr sz="1998"/>
            </a:lvl8pPr>
            <a:lvl9pPr>
              <a:defRPr sz="199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1622" y="2055019"/>
            <a:ext cx="3238464" cy="3807177"/>
          </a:xfrm>
        </p:spPr>
        <p:txBody>
          <a:bodyPr/>
          <a:lstStyle>
            <a:lvl1pPr marL="0" indent="0">
              <a:buNone/>
              <a:defRPr sz="1598"/>
            </a:lvl1pPr>
            <a:lvl2pPr marL="456651" indent="0">
              <a:buNone/>
              <a:defRPr sz="1398"/>
            </a:lvl2pPr>
            <a:lvl3pPr marL="913303" indent="0">
              <a:buNone/>
              <a:defRPr sz="1199"/>
            </a:lvl3pPr>
            <a:lvl4pPr marL="1369954" indent="0">
              <a:buNone/>
              <a:defRPr sz="999"/>
            </a:lvl4pPr>
            <a:lvl5pPr marL="1826605" indent="0">
              <a:buNone/>
              <a:defRPr sz="999"/>
            </a:lvl5pPr>
            <a:lvl6pPr marL="2283257" indent="0">
              <a:buNone/>
              <a:defRPr sz="999"/>
            </a:lvl6pPr>
            <a:lvl7pPr marL="2739908" indent="0">
              <a:buNone/>
              <a:defRPr sz="999"/>
            </a:lvl7pPr>
            <a:lvl8pPr marL="3196560" indent="0">
              <a:buNone/>
              <a:defRPr sz="999"/>
            </a:lvl8pPr>
            <a:lvl9pPr marL="3653211" indent="0">
              <a:buNone/>
              <a:defRPr sz="99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5469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622" y="456671"/>
            <a:ext cx="3238464" cy="1598348"/>
          </a:xfrm>
        </p:spPr>
        <p:txBody>
          <a:bodyPr anchor="b"/>
          <a:lstStyle>
            <a:lvl1pPr>
              <a:defRPr sz="319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68706" y="986284"/>
            <a:ext cx="5083225" cy="4867985"/>
          </a:xfrm>
        </p:spPr>
        <p:txBody>
          <a:bodyPr anchor="t"/>
          <a:lstStyle>
            <a:lvl1pPr marL="0" indent="0">
              <a:buNone/>
              <a:defRPr sz="3196"/>
            </a:lvl1pPr>
            <a:lvl2pPr marL="456651" indent="0">
              <a:buNone/>
              <a:defRPr sz="2797"/>
            </a:lvl2pPr>
            <a:lvl3pPr marL="913303" indent="0">
              <a:buNone/>
              <a:defRPr sz="2397"/>
            </a:lvl3pPr>
            <a:lvl4pPr marL="1369954" indent="0">
              <a:buNone/>
              <a:defRPr sz="1998"/>
            </a:lvl4pPr>
            <a:lvl5pPr marL="1826605" indent="0">
              <a:buNone/>
              <a:defRPr sz="1998"/>
            </a:lvl5pPr>
            <a:lvl6pPr marL="2283257" indent="0">
              <a:buNone/>
              <a:defRPr sz="1998"/>
            </a:lvl6pPr>
            <a:lvl7pPr marL="2739908" indent="0">
              <a:buNone/>
              <a:defRPr sz="1998"/>
            </a:lvl7pPr>
            <a:lvl8pPr marL="3196560" indent="0">
              <a:buNone/>
              <a:defRPr sz="1998"/>
            </a:lvl8pPr>
            <a:lvl9pPr marL="3653211" indent="0">
              <a:buNone/>
              <a:defRPr sz="1998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1622" y="2055019"/>
            <a:ext cx="3238464" cy="3807177"/>
          </a:xfrm>
        </p:spPr>
        <p:txBody>
          <a:bodyPr/>
          <a:lstStyle>
            <a:lvl1pPr marL="0" indent="0">
              <a:buNone/>
              <a:defRPr sz="1598"/>
            </a:lvl1pPr>
            <a:lvl2pPr marL="456651" indent="0">
              <a:buNone/>
              <a:defRPr sz="1398"/>
            </a:lvl2pPr>
            <a:lvl3pPr marL="913303" indent="0">
              <a:buNone/>
              <a:defRPr sz="1199"/>
            </a:lvl3pPr>
            <a:lvl4pPr marL="1369954" indent="0">
              <a:buNone/>
              <a:defRPr sz="999"/>
            </a:lvl4pPr>
            <a:lvl5pPr marL="1826605" indent="0">
              <a:buNone/>
              <a:defRPr sz="999"/>
            </a:lvl5pPr>
            <a:lvl6pPr marL="2283257" indent="0">
              <a:buNone/>
              <a:defRPr sz="999"/>
            </a:lvl6pPr>
            <a:lvl7pPr marL="2739908" indent="0">
              <a:buNone/>
              <a:defRPr sz="999"/>
            </a:lvl7pPr>
            <a:lvl8pPr marL="3196560" indent="0">
              <a:buNone/>
              <a:defRPr sz="999"/>
            </a:lvl8pPr>
            <a:lvl9pPr marL="3653211" indent="0">
              <a:buNone/>
              <a:defRPr sz="99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4213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0315" y="364704"/>
            <a:ext cx="8660309" cy="13240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0315" y="1823512"/>
            <a:ext cx="8660309" cy="4346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0315" y="6348995"/>
            <a:ext cx="2259211" cy="3647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86699-D0C8-CC4B-B02A-D4370AFC5565}" type="datetimeFigureOut">
              <a:rPr kumimoji="1" lang="zh-CN" altLang="en-US" smtClean="0"/>
              <a:t>2025/6/3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26061" y="6348995"/>
            <a:ext cx="3388817" cy="3647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1412" y="6348995"/>
            <a:ext cx="2259211" cy="3647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A250F-CDF4-E84C-B959-AA8B2AB642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1261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l" defTabSz="913303" rtl="0" eaLnBrk="1" latinLnBrk="0" hangingPunct="1">
        <a:lnSpc>
          <a:spcPct val="90000"/>
        </a:lnSpc>
        <a:spcBef>
          <a:spcPct val="0"/>
        </a:spcBef>
        <a:buNone/>
        <a:defRPr sz="43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326" indent="-228326" algn="l" defTabSz="913303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797" kern="1200">
          <a:solidFill>
            <a:schemeClr val="tx1"/>
          </a:solidFill>
          <a:latin typeface="+mn-lt"/>
          <a:ea typeface="+mn-ea"/>
          <a:cs typeface="+mn-cs"/>
        </a:defRPr>
      </a:lvl1pPr>
      <a:lvl2pPr marL="684977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2pPr>
      <a:lvl3pPr marL="1141628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3pPr>
      <a:lvl4pPr marL="1598280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4931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511582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968234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424885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881537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1pPr>
      <a:lvl2pPr marL="456651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2pPr>
      <a:lvl3pPr marL="913303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3pPr>
      <a:lvl4pPr marL="1369954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1826605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283257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739908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196560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653211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ittle_prince">
            <a:hlinkClick r:id="" action="ppaction://media"/>
            <a:extLst>
              <a:ext uri="{FF2B5EF4-FFF2-40B4-BE49-F238E27FC236}">
                <a16:creationId xmlns:a16="http://schemas.microsoft.com/office/drawing/2014/main" id="{D522A0EC-FAA7-69CD-3F56-AF9AD5E029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7427" b="-19"/>
          <a:stretch/>
        </p:blipFill>
        <p:spPr>
          <a:xfrm>
            <a:off x="-9939" y="-13908"/>
            <a:ext cx="10079665" cy="686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78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</TotalTime>
  <Words>0</Words>
  <Application>Microsoft Macintosh PowerPoint</Application>
  <PresentationFormat>自定义</PresentationFormat>
  <Paragraphs>0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huangky@connect.hku.hk</dc:creator>
  <cp:lastModifiedBy>huangky@connect.hku.hk</cp:lastModifiedBy>
  <cp:revision>3</cp:revision>
  <dcterms:created xsi:type="dcterms:W3CDTF">2025-06-03T14:08:59Z</dcterms:created>
  <dcterms:modified xsi:type="dcterms:W3CDTF">2025-06-03T14:20:59Z</dcterms:modified>
</cp:coreProperties>
</file>

<file path=docProps/thumbnail.jpeg>
</file>